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76E408-D833-B418-23ED-7DDD18BB1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9580AD5-CE5A-1622-4ACE-63390C3A6D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06C4A4D-214F-3F6C-721D-29C8DF7F0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F28E-100F-41CE-8EF5-B8E9E99DD932}" type="datetimeFigureOut">
              <a:rPr lang="da-DK" smtClean="0"/>
              <a:t>28-05-2026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3E1792A-58E7-3EDB-FE9F-902996728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1208E5B-E1CD-583A-1467-0A3FD9FE9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BB2D6-AF5D-4097-B1B2-0820FAD828C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5859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919F71-4137-61D0-4692-1AAA11019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A97D424-74A5-96CF-5BD9-51C19AB4F3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3543D8E-6014-6306-878F-BFD101D31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F28E-100F-41CE-8EF5-B8E9E99DD932}" type="datetimeFigureOut">
              <a:rPr lang="da-DK" smtClean="0"/>
              <a:t>28-05-2026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AF41B4A-632F-4F7C-3377-0D28971CD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5FA9B53-8CED-4716-33C6-364776C41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BB2D6-AF5D-4097-B1B2-0820FAD828C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04362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D1482EFD-3390-DCFB-1789-6B6E8DE9D6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FF1D4EC1-84D1-1A78-2ECB-4981FCC1C5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32207BA-2901-9406-3F9D-994840D89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F28E-100F-41CE-8EF5-B8E9E99DD932}" type="datetimeFigureOut">
              <a:rPr lang="da-DK" smtClean="0"/>
              <a:t>28-05-2026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59A9BBB-B230-29C6-2F60-20B1DCE6B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4702199-877E-A98B-9706-9B3AF103B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BB2D6-AF5D-4097-B1B2-0820FAD828C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66846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1568BE-48CC-2706-B775-9C5568F26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30657FD-6C39-0F9E-18CF-24B13D9FC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7401CD3-169C-D253-2C40-EF4D5279C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F28E-100F-41CE-8EF5-B8E9E99DD932}" type="datetimeFigureOut">
              <a:rPr lang="da-DK" smtClean="0"/>
              <a:t>28-05-2026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0C553B5-ABDD-3E39-1BFE-96D1299A0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C5B2F6B-ACF8-F028-0417-7FBB177B8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BB2D6-AF5D-4097-B1B2-0820FAD828C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43670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493703-8429-418B-CC5B-BB162014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827202B-0862-5DCF-05D1-B6C5B194A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DA52E40-4CD2-1FF0-C9BB-D3B213F4F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F28E-100F-41CE-8EF5-B8E9E99DD932}" type="datetimeFigureOut">
              <a:rPr lang="da-DK" smtClean="0"/>
              <a:t>28-05-2026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10A0231-24DB-C210-1773-0AA41EEB4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17F1EDF-96A6-2411-4188-655F50542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BB2D6-AF5D-4097-B1B2-0820FAD828C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78886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9EE400-2D8A-FF2C-122E-ECF62BDD2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372EA95-7E56-81F0-93AF-F451953FE3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4527303-D6CB-6901-88AB-1D0FCEF32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40B2B3E-B2EC-BB07-4DC0-6C659B186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F28E-100F-41CE-8EF5-B8E9E99DD932}" type="datetimeFigureOut">
              <a:rPr lang="da-DK" smtClean="0"/>
              <a:t>28-05-2026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B73134B-5AA3-FE44-4E26-BA828136F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75ECF85-A66B-E464-E87E-3CECA3DFB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BB2D6-AF5D-4097-B1B2-0820FAD828C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24462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356DEB-5346-CB73-FF5E-6F1265CC5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B9CA63D-AF45-1A4E-0470-DA8C29DB5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BEB14D3E-2173-7B4E-0DEF-B93A9B01ED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4303B1C-C2E9-E2B7-CD3E-E0D182D740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AD38E7B0-34CD-86A6-B8C5-76821C09D2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D0090FED-F931-76AA-F2A3-EFE3F8382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F28E-100F-41CE-8EF5-B8E9E99DD932}" type="datetimeFigureOut">
              <a:rPr lang="da-DK" smtClean="0"/>
              <a:t>28-05-2026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32C4AEC7-540B-5214-8104-ED9AB45FA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A1157940-D8CF-AFC6-FEBA-B8424D622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BB2D6-AF5D-4097-B1B2-0820FAD828C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69002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9F7DF9-4ED8-2815-9E11-8B51039BD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F71F3BBD-129E-BF2C-1F40-134F84D1C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F28E-100F-41CE-8EF5-B8E9E99DD932}" type="datetimeFigureOut">
              <a:rPr lang="da-DK" smtClean="0"/>
              <a:t>28-05-2026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EE5EDA88-F127-8691-1694-3E214D1F7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A5F4C1A-0387-A567-C393-744417A6E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BB2D6-AF5D-4097-B1B2-0820FAD828C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6920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20CA64BC-19AF-4E3B-C4E5-36AEB6E2F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F28E-100F-41CE-8EF5-B8E9E99DD932}" type="datetimeFigureOut">
              <a:rPr lang="da-DK" smtClean="0"/>
              <a:t>28-05-2026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17DDCC4-2DF5-7A79-B04C-DD7DAB43C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E009218-87D0-8784-2DF3-3AF3EB2A8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BB2D6-AF5D-4097-B1B2-0820FAD828C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26696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328F69-E010-84F3-8CFA-E6C537973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158C4DA-CD60-8FC2-AA21-2CB405141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888EB68-02BC-E6CE-1922-DC79D15913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B39338E-8702-CA62-413C-B2FA2B4C5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F28E-100F-41CE-8EF5-B8E9E99DD932}" type="datetimeFigureOut">
              <a:rPr lang="da-DK" smtClean="0"/>
              <a:t>28-05-2026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4ED83CC-2811-9CC2-A91D-AD88C54BB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99DB8B0-FC65-4BB8-5842-D47FF74FD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BB2D6-AF5D-4097-B1B2-0820FAD828C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00887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1D7AE0-9880-545C-B784-410CC69AA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4844B6D5-A906-64B0-1B86-B21856ADC6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8A57568-59D4-465D-738C-A31998F42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76B0417-73F5-4E5C-B43F-50DADF3B9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BF28E-100F-41CE-8EF5-B8E9E99DD932}" type="datetimeFigureOut">
              <a:rPr lang="da-DK" smtClean="0"/>
              <a:t>28-05-2026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84D5F35-A9C8-78A0-D376-354CB484C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0090B59-815C-0BE0-0979-52C309E30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BB2D6-AF5D-4097-B1B2-0820FAD828C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727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809B687-1E1E-D8D5-6BED-E6F8D6EC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C33F373-D8AA-B2D2-BDC9-BD348B5C4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0C4C524-1FDC-EBFF-06AD-883A4585EE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9BF28E-100F-41CE-8EF5-B8E9E99DD932}" type="datetimeFigureOut">
              <a:rPr lang="da-DK" smtClean="0"/>
              <a:t>28-05-2026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118FAAB-B57E-F86F-22AA-A2119DE855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588BBD2-20FD-5CB0-E55C-3FAB80783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4BB2D6-AF5D-4097-B1B2-0820FAD828C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7221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77648-40D1-9563-4D1A-601062397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D25D0CB-B65B-DD0B-70BC-7CFF535214D6}"/>
              </a:ext>
            </a:extLst>
          </p:cNvPr>
          <p:cNvSpPr/>
          <p:nvPr/>
        </p:nvSpPr>
        <p:spPr>
          <a:xfrm rot="21442207">
            <a:off x="434943" y="773715"/>
            <a:ext cx="11254916" cy="5282922"/>
          </a:xfrm>
          <a:prstGeom prst="rect">
            <a:avLst/>
          </a:prstGeom>
          <a:solidFill>
            <a:srgbClr val="DB6A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4FECB2-83E1-69D6-8C6A-8846A00C1EEC}"/>
              </a:ext>
            </a:extLst>
          </p:cNvPr>
          <p:cNvSpPr/>
          <p:nvPr/>
        </p:nvSpPr>
        <p:spPr>
          <a:xfrm rot="21540000">
            <a:off x="830272" y="418235"/>
            <a:ext cx="10531455" cy="6021530"/>
          </a:xfrm>
          <a:prstGeom prst="rect">
            <a:avLst/>
          </a:prstGeom>
          <a:solidFill>
            <a:srgbClr val="F5A362"/>
          </a:solidFill>
          <a:ln w="57150">
            <a:solidFill>
              <a:srgbClr val="DB6A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A9B8E8-492F-7837-69D7-B7E688CF6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3870" y="6050764"/>
            <a:ext cx="1856503" cy="5383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EA1613-1CF9-11E7-FC06-F61ECB0BC199}"/>
              </a:ext>
            </a:extLst>
          </p:cNvPr>
          <p:cNvSpPr txBox="1"/>
          <p:nvPr/>
        </p:nvSpPr>
        <p:spPr>
          <a:xfrm>
            <a:off x="1867168" y="1244441"/>
            <a:ext cx="242016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b="1" noProof="0" dirty="0">
                <a:latin typeface="IBM Plex Sans Medium" panose="020B0503050203000203" pitchFamily="34" charset="0"/>
              </a:rPr>
              <a:t>Os fra FOA</a:t>
            </a:r>
          </a:p>
          <a:p>
            <a:endParaRPr lang="da-DK" sz="2800" b="1" dirty="0">
              <a:latin typeface="IBM Plex Sans Medium" panose="020B0503050203000203" pitchFamily="34" charset="0"/>
            </a:endParaRPr>
          </a:p>
          <a:p>
            <a:endParaRPr lang="da-DK" sz="2800" b="1" noProof="0" dirty="0">
              <a:latin typeface="IBM Plex Sans Medium" panose="020B0503050203000203" pitchFamily="34" charset="0"/>
            </a:endParaRPr>
          </a:p>
          <a:p>
            <a:endParaRPr lang="da-DK" sz="2800" b="1" dirty="0">
              <a:latin typeface="IBM Plex Sans Medium" panose="020B0503050203000203" pitchFamily="34" charset="0"/>
            </a:endParaRPr>
          </a:p>
          <a:p>
            <a:endParaRPr lang="da-DK" sz="2800" b="1" noProof="0" dirty="0">
              <a:latin typeface="IBM Plex Sans Medium" panose="020B0503050203000203" pitchFamily="34" charset="0"/>
            </a:endParaRPr>
          </a:p>
          <a:p>
            <a:endParaRPr lang="da-DK" sz="2800" b="1" dirty="0">
              <a:latin typeface="IBM Plex Sans Medium" panose="020B0503050203000203" pitchFamily="34" charset="0"/>
            </a:endParaRPr>
          </a:p>
          <a:p>
            <a:endParaRPr lang="da-DK" sz="2800" b="1" noProof="0" dirty="0">
              <a:latin typeface="IBM Plex Sans Medium" panose="020B0503050203000203" pitchFamily="34" charset="0"/>
            </a:endParaRPr>
          </a:p>
          <a:p>
            <a:endParaRPr lang="da-DK" sz="2800" b="1" noProof="0" dirty="0">
              <a:latin typeface="IBM Plex Sans Medium" panose="020B0503050203000203" pitchFamily="34" charset="0"/>
            </a:endParaRPr>
          </a:p>
          <a:p>
            <a:r>
              <a:rPr lang="da-DK" sz="2000" b="1" noProof="0" dirty="0">
                <a:latin typeface="IBM Plex Sans Medium" panose="020B0503050203000203" pitchFamily="34" charset="0"/>
              </a:rPr>
              <a:t>Fagenes dage officielle signatursang 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F5B1281B-27FF-973F-D7CE-EC9617014462}"/>
              </a:ext>
            </a:extLst>
          </p:cNvPr>
          <p:cNvSpPr txBox="1"/>
          <p:nvPr/>
        </p:nvSpPr>
        <p:spPr>
          <a:xfrm>
            <a:off x="6096000" y="750570"/>
            <a:ext cx="4471358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Hvem står op om </a:t>
            </a:r>
            <a:r>
              <a:rPr lang="da-DK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morgnen</a:t>
            </a: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da-DK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 ser til gamle Karl Emil?</a:t>
            </a:r>
            <a:endParaRPr lang="da-DK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Hvem har en dreng på skødet </a:t>
            </a:r>
            <a:endParaRPr lang="da-DK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at trøste med et smil? </a:t>
            </a:r>
            <a:endParaRPr lang="da-DK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Hvem sørger for, at maden </a:t>
            </a:r>
            <a:endParaRPr lang="da-DK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 smager og er sund?</a:t>
            </a:r>
            <a:endParaRPr lang="da-DK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Hvem er det, der støtter, </a:t>
            </a:r>
            <a:endParaRPr lang="da-DK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når livet går på grund?</a:t>
            </a:r>
            <a:endParaRPr lang="da-DK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br>
              <a:rPr lang="da-DK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:/Det gør vi fra FOA </a:t>
            </a:r>
            <a:endParaRPr lang="da-DK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fra FOA af</a:t>
            </a:r>
            <a:endParaRPr lang="da-DK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da-DK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er fra FOA</a:t>
            </a:r>
            <a:r>
              <a:rPr lang="da-D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/:</a:t>
            </a:r>
            <a:br>
              <a:rPr lang="da-D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900495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0BAFC-BABC-53BF-EE6A-248CF8AD0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622BB5-50A4-65B7-FA02-77E5CB34C94E}"/>
              </a:ext>
            </a:extLst>
          </p:cNvPr>
          <p:cNvSpPr/>
          <p:nvPr/>
        </p:nvSpPr>
        <p:spPr>
          <a:xfrm rot="21442207">
            <a:off x="434943" y="773715"/>
            <a:ext cx="11254916" cy="5282922"/>
          </a:xfrm>
          <a:prstGeom prst="rect">
            <a:avLst/>
          </a:prstGeom>
          <a:solidFill>
            <a:srgbClr val="DB6A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BB9E81-4D58-341F-2EF0-53D34E552B9C}"/>
              </a:ext>
            </a:extLst>
          </p:cNvPr>
          <p:cNvSpPr/>
          <p:nvPr/>
        </p:nvSpPr>
        <p:spPr>
          <a:xfrm rot="21540000">
            <a:off x="796673" y="418234"/>
            <a:ext cx="10531455" cy="6021530"/>
          </a:xfrm>
          <a:prstGeom prst="rect">
            <a:avLst/>
          </a:prstGeom>
          <a:solidFill>
            <a:srgbClr val="F5A362"/>
          </a:solidFill>
          <a:ln w="57150">
            <a:solidFill>
              <a:srgbClr val="DB6A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9F34AF-2E97-EAC7-948B-659A2DBDA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3870" y="6050764"/>
            <a:ext cx="1856503" cy="538317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367233BC-3560-8D3E-52EE-4743F44E451C}"/>
              </a:ext>
            </a:extLst>
          </p:cNvPr>
          <p:cNvSpPr txBox="1"/>
          <p:nvPr/>
        </p:nvSpPr>
        <p:spPr>
          <a:xfrm>
            <a:off x="1591043" y="772096"/>
            <a:ext cx="4471358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mand fra operationen </a:t>
            </a:r>
            <a:endParaRPr lang="da-DK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køres sikkert væk af John. </a:t>
            </a:r>
            <a:endParaRPr lang="da-DK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 skubber barnevognen </a:t>
            </a:r>
            <a:endParaRPr lang="da-DK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 barn i den anden hånd. </a:t>
            </a:r>
            <a:endParaRPr lang="da-DK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Allan slider hårdt for, </a:t>
            </a:r>
            <a:endParaRPr lang="da-DK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skolen den bliver ren. </a:t>
            </a:r>
            <a:endParaRPr lang="da-DK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Hvem er det der støtter, </a:t>
            </a:r>
            <a:endParaRPr lang="da-DK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når livet går i ring?</a:t>
            </a:r>
            <a:endParaRPr lang="da-DK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da-DK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:/Det gør vi fra FOA </a:t>
            </a:r>
            <a:endParaRPr lang="da-DK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fra FOA af</a:t>
            </a:r>
            <a:endParaRPr lang="da-DK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da-DK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er fra FOA:/</a:t>
            </a:r>
            <a:endParaRPr lang="da-DK" sz="2000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C4611AD7-5768-5576-5EC8-CC0D3B71563C}"/>
              </a:ext>
            </a:extLst>
          </p:cNvPr>
          <p:cNvSpPr txBox="1"/>
          <p:nvPr/>
        </p:nvSpPr>
        <p:spPr>
          <a:xfrm>
            <a:off x="6908514" y="743158"/>
            <a:ext cx="4471358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Fatma er hos pigen,</a:t>
            </a: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sjælen har det hårdt.</a:t>
            </a: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Hvem skubber kørestolen,</a:t>
            </a: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når livet kun er kort?</a:t>
            </a: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Hvem slukker ildebranden,</a:t>
            </a: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når huset står i luer?</a:t>
            </a: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Hvem er det, der støtter, </a:t>
            </a: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når nærvær og omsorg dur?</a:t>
            </a: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da-DK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:/Det gør vi fra FOA </a:t>
            </a:r>
            <a:endParaRPr lang="da-DK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  <a:buNone/>
            </a:pPr>
            <a:r>
              <a:rPr lang="da-DK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fra FOA af</a:t>
            </a:r>
            <a:endParaRPr lang="da-DK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da-DK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er fra FOA:/</a:t>
            </a: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1840044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194</Words>
  <Application>Microsoft Office PowerPoint</Application>
  <PresentationFormat>Widescreen</PresentationFormat>
  <Paragraphs>44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IBM Plex Sans Medium</vt:lpstr>
      <vt:lpstr>Office-tema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Claus Cornelius</dc:creator>
  <cp:lastModifiedBy>Claus Cornelius</cp:lastModifiedBy>
  <cp:revision>1</cp:revision>
  <dcterms:created xsi:type="dcterms:W3CDTF">2026-05-28T08:00:23Z</dcterms:created>
  <dcterms:modified xsi:type="dcterms:W3CDTF">2026-05-28T08:13:29Z</dcterms:modified>
</cp:coreProperties>
</file>